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699EE6-EB0C-42E1-9693-E58D2BF17039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C793DF-711D-473B-ABC9-8ECAE1D08A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699EE6-EB0C-42E1-9693-E58D2BF17039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C793DF-711D-473B-ABC9-8ECAE1D08A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699EE6-EB0C-42E1-9693-E58D2BF17039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C793DF-711D-473B-ABC9-8ECAE1D08A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699EE6-EB0C-42E1-9693-E58D2BF17039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C793DF-711D-473B-ABC9-8ECAE1D08A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699EE6-EB0C-42E1-9693-E58D2BF17039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C793DF-711D-473B-ABC9-8ECAE1D08A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699EE6-EB0C-42E1-9693-E58D2BF17039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C793DF-711D-473B-ABC9-8ECAE1D08A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699EE6-EB0C-42E1-9693-E58D2BF17039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C793DF-711D-473B-ABC9-8ECAE1D08A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699EE6-EB0C-42E1-9693-E58D2BF17039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C793DF-711D-473B-ABC9-8ECAE1D08A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699EE6-EB0C-42E1-9693-E58D2BF17039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C793DF-711D-473B-ABC9-8ECAE1D08A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699EE6-EB0C-42E1-9693-E58D2BF17039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C793DF-711D-473B-ABC9-8ECAE1D08A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699EE6-EB0C-42E1-9693-E58D2BF17039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C793DF-711D-473B-ABC9-8ECAE1D08A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3699EE6-EB0C-42E1-9693-E58D2BF17039}" type="datetimeFigureOut">
              <a:rPr lang="ru-RU" smtClean="0"/>
              <a:pPr/>
              <a:t>14.10.2013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0C793DF-711D-473B-ABC9-8ECAE1D08A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41732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11 октября 2013 года  учениками МБОУ 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ысокогорская средняя  общеобразовательная школа № 3» – участниками проекта «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SMS –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дети» была проведена антиалкогольная акция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Здоровая пробежка»</a:t>
            </a:r>
            <a:endParaRPr lang="ru-RU" sz="24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PA110374.JPG"/>
          <p:cNvPicPr>
            <a:picLocks noChangeAspect="1"/>
          </p:cNvPicPr>
          <p:nvPr/>
        </p:nvPicPr>
        <p:blipFill>
          <a:blip r:embed="rId2" cstate="print"/>
          <a:srcRect l="24913"/>
          <a:stretch>
            <a:fillRect/>
          </a:stretch>
        </p:blipFill>
        <p:spPr>
          <a:xfrm>
            <a:off x="0" y="1268760"/>
            <a:ext cx="2928325" cy="2924944"/>
          </a:xfrm>
          <a:prstGeom prst="rect">
            <a:avLst/>
          </a:prstGeom>
        </p:spPr>
      </p:pic>
      <p:pic>
        <p:nvPicPr>
          <p:cNvPr id="1027" name="Picture 3" descr="C:\Users\user\Desktop\фотки акция\2013-10-11 11.34.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1628800"/>
            <a:ext cx="3281397" cy="2461048"/>
          </a:xfrm>
          <a:prstGeom prst="rect">
            <a:avLst/>
          </a:prstGeom>
          <a:noFill/>
        </p:spPr>
      </p:pic>
      <p:pic>
        <p:nvPicPr>
          <p:cNvPr id="9" name="Рисунок 8" descr="2013-10-11 11.38.06.jpg"/>
          <p:cNvPicPr>
            <a:picLocks noChangeAspect="1"/>
          </p:cNvPicPr>
          <p:nvPr/>
        </p:nvPicPr>
        <p:blipFill>
          <a:blip r:embed="rId4" cstate="print"/>
          <a:srcRect l="24830" t="41843" r="35166" b="6658"/>
          <a:stretch>
            <a:fillRect/>
          </a:stretch>
        </p:blipFill>
        <p:spPr>
          <a:xfrm>
            <a:off x="323528" y="4221088"/>
            <a:ext cx="2520280" cy="2433374"/>
          </a:xfrm>
          <a:prstGeom prst="rect">
            <a:avLst/>
          </a:prstGeom>
        </p:spPr>
      </p:pic>
      <p:pic>
        <p:nvPicPr>
          <p:cNvPr id="10" name="Рисунок 9" descr="PA11037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9832" y="4149080"/>
            <a:ext cx="3240360" cy="2430270"/>
          </a:xfrm>
          <a:prstGeom prst="rect">
            <a:avLst/>
          </a:prstGeom>
        </p:spPr>
      </p:pic>
      <p:pic>
        <p:nvPicPr>
          <p:cNvPr id="12" name="Рисунок 11" descr="2013-10-11 11.36.38.jpg"/>
          <p:cNvPicPr>
            <a:picLocks noChangeAspect="1"/>
          </p:cNvPicPr>
          <p:nvPr/>
        </p:nvPicPr>
        <p:blipFill>
          <a:blip r:embed="rId6" cstate="print"/>
          <a:srcRect l="9570" t="20097" r="33010" b="8447"/>
          <a:stretch>
            <a:fillRect/>
          </a:stretch>
        </p:blipFill>
        <p:spPr>
          <a:xfrm>
            <a:off x="6212246" y="1700808"/>
            <a:ext cx="2700300" cy="2520280"/>
          </a:xfrm>
          <a:prstGeom prst="rect">
            <a:avLst/>
          </a:prstGeom>
        </p:spPr>
      </p:pic>
      <p:pic>
        <p:nvPicPr>
          <p:cNvPr id="13" name="Рисунок 12" descr="2013-10-11 11.29.10.jpg"/>
          <p:cNvPicPr>
            <a:picLocks noChangeAspect="1"/>
          </p:cNvPicPr>
          <p:nvPr/>
        </p:nvPicPr>
        <p:blipFill>
          <a:blip r:embed="rId7" cstate="print"/>
          <a:srcRect l="10621" t="11211" r="15034"/>
          <a:stretch>
            <a:fillRect/>
          </a:stretch>
        </p:blipFill>
        <p:spPr>
          <a:xfrm>
            <a:off x="6444208" y="4365104"/>
            <a:ext cx="2220413" cy="19888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274638"/>
            <a:ext cx="8640960" cy="1498178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ходе проведения акции учащиеся знакомили жителей села Высокая Гора с проектом «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SMS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– дети». Прохожим были розданы листовки об опасности употребления алкогольных напитков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 подписаны однодневные контракты  отказа от вредных привычек. 34 человека согласились на один день отказаться от пагубных пристрастий.  Ура - неплохой результат для начинающих «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sms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-к»!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013-10-11 11.39.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44824"/>
            <a:ext cx="3024336" cy="2268252"/>
          </a:xfrm>
          <a:prstGeom prst="rect">
            <a:avLst/>
          </a:prstGeom>
        </p:spPr>
      </p:pic>
      <p:pic>
        <p:nvPicPr>
          <p:cNvPr id="5" name="Рисунок 4" descr="PA1103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4149080"/>
            <a:ext cx="3323861" cy="2492896"/>
          </a:xfrm>
          <a:prstGeom prst="rect">
            <a:avLst/>
          </a:prstGeom>
        </p:spPr>
      </p:pic>
      <p:pic>
        <p:nvPicPr>
          <p:cNvPr id="6" name="Рисунок 5" descr="PA11037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91880" y="1916832"/>
            <a:ext cx="2579779" cy="1934834"/>
          </a:xfrm>
          <a:prstGeom prst="rect">
            <a:avLst/>
          </a:prstGeom>
        </p:spPr>
      </p:pic>
      <p:pic>
        <p:nvPicPr>
          <p:cNvPr id="7" name="Рисунок 6" descr="PA110370.JPG"/>
          <p:cNvPicPr>
            <a:picLocks noChangeAspect="1"/>
          </p:cNvPicPr>
          <p:nvPr/>
        </p:nvPicPr>
        <p:blipFill>
          <a:blip r:embed="rId5" cstate="print"/>
          <a:srcRect l="20573" t="15239" r="15422"/>
          <a:stretch>
            <a:fillRect/>
          </a:stretch>
        </p:blipFill>
        <p:spPr>
          <a:xfrm>
            <a:off x="3491880" y="3573016"/>
            <a:ext cx="2799942" cy="2780928"/>
          </a:xfrm>
          <a:prstGeom prst="rect">
            <a:avLst/>
          </a:prstGeom>
        </p:spPr>
      </p:pic>
      <p:pic>
        <p:nvPicPr>
          <p:cNvPr id="8" name="Рисунок 7" descr="PA11039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72200" y="2060848"/>
            <a:ext cx="2555776" cy="1916832"/>
          </a:xfrm>
          <a:prstGeom prst="rect">
            <a:avLst/>
          </a:prstGeom>
        </p:spPr>
      </p:pic>
      <p:pic>
        <p:nvPicPr>
          <p:cNvPr id="9" name="Рисунок 8" descr="PA110382.JPG"/>
          <p:cNvPicPr>
            <a:picLocks noChangeAspect="1"/>
          </p:cNvPicPr>
          <p:nvPr/>
        </p:nvPicPr>
        <p:blipFill>
          <a:blip r:embed="rId7" cstate="print"/>
          <a:srcRect l="14175" t="16800" r="18101"/>
          <a:stretch>
            <a:fillRect/>
          </a:stretch>
        </p:blipFill>
        <p:spPr>
          <a:xfrm>
            <a:off x="6372200" y="4365104"/>
            <a:ext cx="2448272" cy="225581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36</TotalTime>
  <Words>82</Words>
  <Application>Microsoft Office PowerPoint</Application>
  <PresentationFormat>Экран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Солнцестояние</vt:lpstr>
      <vt:lpstr>11 октября 2013 года  учениками МБОУ «Высокогорская средняя  общеобразовательная школа № 3» – участниками проекта «SMS – дети» была проведена антиалкогольная акция                         «Здоровая пробежка»</vt:lpstr>
      <vt:lpstr>В ходе проведения акции учащиеся знакомили жителей села Высокая Гора с проектом «SMS – дети». Прохожим были розданы листовки об опасности употребления алкогольных напитков  и подписаны однодневные контракты  отказа от вредных привычек. 34 человека согласились на один день отказаться от пагубных пристрастий.  Ура - неплохой результат для начинающих «sms-к»!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 октября 2013 года  учениками МБОУ «Высокогорская средняя  общеобразовательная школа № 3» – участниками проекта «SMS – дети» была проведена антиалкогольная акция  «Здоровая пробежка»</dc:title>
  <dc:creator>user</dc:creator>
  <cp:lastModifiedBy>УЧИТЕЛЬ</cp:lastModifiedBy>
  <cp:revision>5</cp:revision>
  <dcterms:created xsi:type="dcterms:W3CDTF">2013-10-13T13:50:52Z</dcterms:created>
  <dcterms:modified xsi:type="dcterms:W3CDTF">2013-10-14T06:33:00Z</dcterms:modified>
</cp:coreProperties>
</file>